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>
      <p:cViewPr varScale="1">
        <p:scale>
          <a:sx n="62" d="100"/>
          <a:sy n="62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op HU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2017-06-21T03:06:38Z</dcterms:created>
  <dcterms:modified xsi:type="dcterms:W3CDTF">2020-03-21T14:06:34Z</dcterms:modified>
</cp:coreProperties>
</file>